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2"/>
  </p:notesMasterIdLst>
  <p:handoutMasterIdLst>
    <p:handoutMasterId r:id="rId13"/>
  </p:handoutMasterIdLst>
  <p:sldIdLst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7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/>
      <dgm:spPr/>
      <dgm:t>
        <a:bodyPr/>
        <a:lstStyle/>
        <a:p>
          <a:r>
            <a:rPr lang="en-US" dirty="0"/>
            <a:t>Group A</a:t>
          </a:r>
        </a:p>
      </dgm:t>
      <dgm:extLst>
        <a:ext uri="{E40237B7-FDA0-4F09-8148-C483321AD2D9}">
          <dgm14:cNvPr xmlns:dgm14="http://schemas.microsoft.com/office/drawing/2010/diagram" id="0" name="" title="Group A title"/>
        </a:ext>
      </dgm:extLs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/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/>
        </a:p>
      </dgm:t>
    </dgm:pt>
    <dgm:pt modelId="{EFF2750D-B4B3-474C-8B62-8B638DC31F7E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A tasks"/>
        </a:ext>
      </dgm:extLs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/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/>
        </a:p>
      </dgm:t>
    </dgm:pt>
    <dgm:pt modelId="{789CD6DB-3A68-4A41-90BD-4F0CBB3617D1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C0BEB5FF-8DFB-40B9-A228-C0C6097DDDC4}" type="parTrans" cxnId="{62C10234-45D3-426A-8820-4C0D1D8CBA21}">
      <dgm:prSet/>
      <dgm:spPr/>
      <dgm:t>
        <a:bodyPr/>
        <a:lstStyle/>
        <a:p>
          <a:endParaRPr lang="en-US"/>
        </a:p>
      </dgm:t>
    </dgm:pt>
    <dgm:pt modelId="{1A702531-A59F-4EE2-8246-E2EB0955D8B1}" type="sibTrans" cxnId="{62C10234-45D3-426A-8820-4C0D1D8CBA21}">
      <dgm:prSet/>
      <dgm:spPr/>
      <dgm:t>
        <a:bodyPr/>
        <a:lstStyle/>
        <a:p>
          <a:endParaRPr lang="en-US"/>
        </a:p>
      </dgm:t>
    </dgm:pt>
    <dgm:pt modelId="{3929B1E1-4BC4-4C73-ABE8-27CEF96A3652}">
      <dgm:prSet phldrT="[Text]"/>
      <dgm:spPr/>
      <dgm:t>
        <a:bodyPr/>
        <a:lstStyle/>
        <a:p>
          <a:r>
            <a:rPr lang="en-US" dirty="0"/>
            <a:t>Group B</a:t>
          </a:r>
        </a:p>
      </dgm:t>
      <dgm:extLst>
        <a:ext uri="{E40237B7-FDA0-4F09-8148-C483321AD2D9}">
          <dgm14:cNvPr xmlns:dgm14="http://schemas.microsoft.com/office/drawing/2010/diagram" id="0" name="" title="Group B title"/>
        </a:ext>
      </dgm:extLs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/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/>
        </a:p>
      </dgm:t>
    </dgm:pt>
    <dgm:pt modelId="{99E0600D-9954-43F4-8926-13B8777FAAA1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B tasks"/>
        </a:ext>
      </dgm:extLs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/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/>
        </a:p>
      </dgm:t>
    </dgm:pt>
    <dgm:pt modelId="{0791135C-9DAB-47F6-BE9C-A3E56A2DDA50}">
      <dgm:prSet phldrT="[Text]"/>
      <dgm:spPr/>
      <dgm:t>
        <a:bodyPr/>
        <a:lstStyle/>
        <a:p>
          <a:r>
            <a:rPr lang="en-US" dirty="0"/>
            <a:t>Task 2</a:t>
          </a:r>
        </a:p>
      </dgm:t>
    </dgm:pt>
    <dgm:pt modelId="{D6057E63-9793-4991-97C1-30FC405E95A5}" type="parTrans" cxnId="{B3B26E9A-58E5-497B-BD59-F5567958C609}">
      <dgm:prSet/>
      <dgm:spPr/>
      <dgm:t>
        <a:bodyPr/>
        <a:lstStyle/>
        <a:p>
          <a:endParaRPr lang="en-US"/>
        </a:p>
      </dgm:t>
    </dgm:pt>
    <dgm:pt modelId="{B670C2A7-83CB-4F4C-BC19-A3A7C066A822}" type="sibTrans" cxnId="{B3B26E9A-58E5-497B-BD59-F5567958C609}">
      <dgm:prSet/>
      <dgm:spPr/>
      <dgm:t>
        <a:bodyPr/>
        <a:lstStyle/>
        <a:p>
          <a:endParaRPr lang="en-US"/>
        </a:p>
      </dgm:t>
    </dgm:pt>
    <dgm:pt modelId="{60CDF8D0-D4FC-4467-A51E-79C5A58B0B2C}">
      <dgm:prSet phldrT="[Text]"/>
      <dgm:spPr/>
      <dgm:t>
        <a:bodyPr/>
        <a:lstStyle/>
        <a:p>
          <a:r>
            <a:rPr lang="en-US" dirty="0"/>
            <a:t>Group C</a:t>
          </a:r>
        </a:p>
      </dgm:t>
      <dgm:extLst>
        <a:ext uri="{E40237B7-FDA0-4F09-8148-C483321AD2D9}">
          <dgm14:cNvPr xmlns:dgm14="http://schemas.microsoft.com/office/drawing/2010/diagram" id="0" name="" title="Group C title"/>
        </a:ext>
      </dgm:extLst>
    </dgm:pt>
    <dgm:pt modelId="{E12A269F-AB82-486A-9077-80F2BBBE48C2}" type="parTrans" cxnId="{2BA65DEC-E719-4ED3-8135-48349D42DD04}">
      <dgm:prSet/>
      <dgm:spPr/>
      <dgm:t>
        <a:bodyPr/>
        <a:lstStyle/>
        <a:p>
          <a:endParaRPr lang="en-US"/>
        </a:p>
      </dgm:t>
    </dgm:pt>
    <dgm:pt modelId="{3F7FD59D-A716-4310-A89A-AB6F740D9FFF}" type="sibTrans" cxnId="{2BA65DEC-E719-4ED3-8135-48349D42DD04}">
      <dgm:prSet/>
      <dgm:spPr/>
      <dgm:t>
        <a:bodyPr/>
        <a:lstStyle/>
        <a:p>
          <a:endParaRPr lang="en-US"/>
        </a:p>
      </dgm:t>
    </dgm:pt>
    <dgm:pt modelId="{50629C12-7464-4473-ADEF-1A284F8A9957}">
      <dgm:prSet phldrT="[Text]"/>
      <dgm:spPr/>
      <dgm:t>
        <a:bodyPr/>
        <a:lstStyle/>
        <a:p>
          <a:r>
            <a:rPr lang="en-US" dirty="0"/>
            <a:t>Task 1</a:t>
          </a:r>
        </a:p>
      </dgm:t>
      <dgm:extLst>
        <a:ext uri="{E40237B7-FDA0-4F09-8148-C483321AD2D9}">
          <dgm14:cNvPr xmlns:dgm14="http://schemas.microsoft.com/office/drawing/2010/diagram" id="0" name="" title="Group C tasks"/>
        </a:ext>
      </dgm:extLst>
    </dgm:pt>
    <dgm:pt modelId="{9D1CB46C-0CFA-4B27-9224-267431FBD094}" type="parTrans" cxnId="{1D32FCC9-657C-4348-9C0D-52115D559FEB}">
      <dgm:prSet/>
      <dgm:spPr/>
      <dgm:t>
        <a:bodyPr/>
        <a:lstStyle/>
        <a:p>
          <a:endParaRPr lang="en-US"/>
        </a:p>
      </dgm:t>
    </dgm:pt>
    <dgm:pt modelId="{4576BCC5-0598-4332-A2E7-87AC3ADD4EB8}" type="sibTrans" cxnId="{1D32FCC9-657C-4348-9C0D-52115D559FEB}">
      <dgm:prSet/>
      <dgm:spPr/>
      <dgm:t>
        <a:bodyPr/>
        <a:lstStyle/>
        <a:p>
          <a:endParaRPr lang="en-US"/>
        </a:p>
      </dgm:t>
    </dgm:pt>
    <dgm:pt modelId="{5E7E8819-F483-44DF-919F-6E95468C8963}">
      <dgm:prSet phldrT="[Text]"/>
      <dgm:spPr/>
      <dgm:t>
        <a:bodyPr/>
        <a:lstStyle/>
        <a:p>
          <a:r>
            <a:rPr lang="en-US" dirty="0"/>
            <a:t>Task 2</a:t>
          </a:r>
        </a:p>
      </dgm:t>
      <dgm:extLst/>
    </dgm:pt>
    <dgm:pt modelId="{C9D6A9DA-302E-4548-885F-28DE53027054}" type="parTrans" cxnId="{4900DF99-B2B3-456B-AD0C-5CC7040B8204}">
      <dgm:prSet/>
      <dgm:spPr/>
      <dgm:t>
        <a:bodyPr/>
        <a:lstStyle/>
        <a:p>
          <a:endParaRPr lang="en-US"/>
        </a:p>
      </dgm:t>
    </dgm:pt>
    <dgm:pt modelId="{88B013DA-0720-49D9-A5D2-47224518ADD0}" type="sibTrans" cxnId="{4900DF99-B2B3-456B-AD0C-5CC7040B8204}">
      <dgm:prSet/>
      <dgm:spPr/>
      <dgm:t>
        <a:bodyPr/>
        <a:lstStyle/>
        <a:p>
          <a:endParaRPr lang="en-US"/>
        </a:p>
      </dgm:t>
    </dgm:pt>
    <dgm:pt modelId="{E6A445EE-D086-4B01-B491-D67950A5A065}" type="pres">
      <dgm:prSet presAssocID="{3F442EA2-39BA-4C9A-AD59-755D4917D532}" presName="linear" presStyleCnt="0">
        <dgm:presLayoutVars>
          <dgm:dir/>
          <dgm:animLvl val="lvl"/>
          <dgm:resizeHandles val="exact"/>
        </dgm:presLayoutVars>
      </dgm:prSet>
      <dgm:spPr/>
    </dgm:pt>
    <dgm:pt modelId="{6D3A9625-D3EB-4CA1-AB05-34452283708A}" type="pres">
      <dgm:prSet presAssocID="{4DF9FE7B-F642-4898-A360-D4E3814E1A3D}" presName="parentLin" presStyleCnt="0"/>
      <dgm:spPr/>
    </dgm:pt>
    <dgm:pt modelId="{7E290D25-335D-4339-A8E8-B036E46B5EB5}" type="pres">
      <dgm:prSet presAssocID="{4DF9FE7B-F642-4898-A360-D4E3814E1A3D}" presName="parentLeftMargin" presStyleLbl="node1" presStyleIdx="0" presStyleCnt="3"/>
      <dgm:spPr/>
    </dgm:pt>
    <dgm:pt modelId="{674922F1-7266-4681-AD4F-1C618A5FFF23}" type="pres">
      <dgm:prSet presAssocID="{4DF9FE7B-F642-4898-A360-D4E3814E1A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C29850-0672-4B77-B5DE-2E1563038631}" type="pres">
      <dgm:prSet presAssocID="{4DF9FE7B-F642-4898-A360-D4E3814E1A3D}" presName="negativeSpace" presStyleCnt="0"/>
      <dgm:spPr/>
    </dgm:pt>
    <dgm:pt modelId="{80259B02-529C-422B-91BE-D70198BA9F6C}" type="pres">
      <dgm:prSet presAssocID="{4DF9FE7B-F642-4898-A360-D4E3814E1A3D}" presName="childText" presStyleLbl="conFgAcc1" presStyleIdx="0" presStyleCnt="3">
        <dgm:presLayoutVars>
          <dgm:bulletEnabled val="1"/>
        </dgm:presLayoutVars>
      </dgm:prSet>
      <dgm:spPr/>
    </dgm:pt>
    <dgm:pt modelId="{E53EFB4E-D3DB-42E1-82AC-148F7D29254F}" type="pres">
      <dgm:prSet presAssocID="{43C18EFF-81FC-4D70-8C6B-E95FF3730413}" presName="spaceBetweenRectangles" presStyleCnt="0"/>
      <dgm:spPr/>
    </dgm:pt>
    <dgm:pt modelId="{07AC1C38-F728-4390-9C76-57A49ED97DBB}" type="pres">
      <dgm:prSet presAssocID="{3929B1E1-4BC4-4C73-ABE8-27CEF96A3652}" presName="parentLin" presStyleCnt="0"/>
      <dgm:spPr/>
    </dgm:pt>
    <dgm:pt modelId="{D0037F0D-DB9A-4BA4-97B4-D939B26E14DA}" type="pres">
      <dgm:prSet presAssocID="{3929B1E1-4BC4-4C73-ABE8-27CEF96A3652}" presName="parentLeftMargin" presStyleLbl="node1" presStyleIdx="0" presStyleCnt="3"/>
      <dgm:spPr/>
    </dgm:pt>
    <dgm:pt modelId="{21EEBBE2-729F-4D85-8CAE-C2B30FF126D2}" type="pres">
      <dgm:prSet presAssocID="{3929B1E1-4BC4-4C73-ABE8-27CEF96A365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CB3FAF-C320-430D-84D4-71BA6D1761D1}" type="pres">
      <dgm:prSet presAssocID="{3929B1E1-4BC4-4C73-ABE8-27CEF96A3652}" presName="negativeSpace" presStyleCnt="0"/>
      <dgm:spPr/>
    </dgm:pt>
    <dgm:pt modelId="{5282638F-EFF2-4770-BB1A-21455422E45D}" type="pres">
      <dgm:prSet presAssocID="{3929B1E1-4BC4-4C73-ABE8-27CEF96A3652}" presName="childText" presStyleLbl="conFgAcc1" presStyleIdx="1" presStyleCnt="3">
        <dgm:presLayoutVars>
          <dgm:bulletEnabled val="1"/>
        </dgm:presLayoutVars>
      </dgm:prSet>
      <dgm:spPr/>
    </dgm:pt>
    <dgm:pt modelId="{8CE827AA-77D8-4146-A665-00110A17769E}" type="pres">
      <dgm:prSet presAssocID="{19BA0C22-38BB-4E9F-89D5-0FF5FF9F12CE}" presName="spaceBetweenRectangles" presStyleCnt="0"/>
      <dgm:spPr/>
    </dgm:pt>
    <dgm:pt modelId="{34C9EE47-81AF-461E-8292-AB107AA0D367}" type="pres">
      <dgm:prSet presAssocID="{60CDF8D0-D4FC-4467-A51E-79C5A58B0B2C}" presName="parentLin" presStyleCnt="0"/>
      <dgm:spPr/>
    </dgm:pt>
    <dgm:pt modelId="{864CB39B-29F9-473D-90E5-0686D86E278F}" type="pres">
      <dgm:prSet presAssocID="{60CDF8D0-D4FC-4467-A51E-79C5A58B0B2C}" presName="parentLeftMargin" presStyleLbl="node1" presStyleIdx="1" presStyleCnt="3"/>
      <dgm:spPr/>
    </dgm:pt>
    <dgm:pt modelId="{5B203A22-00AF-46E7-9415-C6DAFD7E01CC}" type="pres">
      <dgm:prSet presAssocID="{60CDF8D0-D4FC-4467-A51E-79C5A58B0B2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F9C1F84-81DE-4E5D-9537-C2D1A211B8B6}" type="pres">
      <dgm:prSet presAssocID="{60CDF8D0-D4FC-4467-A51E-79C5A58B0B2C}" presName="negativeSpace" presStyleCnt="0"/>
      <dgm:spPr/>
    </dgm:pt>
    <dgm:pt modelId="{964E6811-5072-4466-B721-689C35A65029}" type="pres">
      <dgm:prSet presAssocID="{60CDF8D0-D4FC-4467-A51E-79C5A58B0B2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459EDE1B-83A7-4B6B-B912-F01D5F962186}" type="presOf" srcId="{5E7E8819-F483-44DF-919F-6E95468C8963}" destId="{964E6811-5072-4466-B721-689C35A65029}" srcOrd="0" destOrd="1" presId="urn:microsoft.com/office/officeart/2005/8/layout/list1"/>
    <dgm:cxn modelId="{6108362B-9689-4D0E-8844-2D493AD2CE1C}" type="presOf" srcId="{60CDF8D0-D4FC-4467-A51E-79C5A58B0B2C}" destId="{5B203A22-00AF-46E7-9415-C6DAFD7E01CC}" srcOrd="1" destOrd="0" presId="urn:microsoft.com/office/officeart/2005/8/layout/list1"/>
    <dgm:cxn modelId="{FE14672D-88A2-4DAE-AC76-CAB968FE519F}" type="presOf" srcId="{3929B1E1-4BC4-4C73-ABE8-27CEF96A3652}" destId="{21EEBBE2-729F-4D85-8CAE-C2B30FF126D2}" srcOrd="1" destOrd="0" presId="urn:microsoft.com/office/officeart/2005/8/layout/list1"/>
    <dgm:cxn modelId="{62C10234-45D3-426A-8820-4C0D1D8CBA21}" srcId="{4DF9FE7B-F642-4898-A360-D4E3814E1A3D}" destId="{789CD6DB-3A68-4A41-90BD-4F0CBB3617D1}" srcOrd="1" destOrd="0" parTransId="{C0BEB5FF-8DFB-40B9-A228-C0C6097DDDC4}" sibTransId="{1A702531-A59F-4EE2-8246-E2EB0955D8B1}"/>
    <dgm:cxn modelId="{10498C3A-7068-4ABA-A4D0-3524C0D50310}" type="presOf" srcId="{789CD6DB-3A68-4A41-90BD-4F0CBB3617D1}" destId="{80259B02-529C-422B-91BE-D70198BA9F6C}" srcOrd="0" destOrd="1" presId="urn:microsoft.com/office/officeart/2005/8/layout/list1"/>
    <dgm:cxn modelId="{3F0C293E-2E7E-4665-8D44-581D552DF9A1}" type="presOf" srcId="{99E0600D-9954-43F4-8926-13B8777FAAA1}" destId="{5282638F-EFF2-4770-BB1A-21455422E45D}" srcOrd="0" destOrd="0" presId="urn:microsoft.com/office/officeart/2005/8/layout/list1"/>
    <dgm:cxn modelId="{2A11C66B-2222-40EF-8E11-88B88D0D3D24}" type="presOf" srcId="{4DF9FE7B-F642-4898-A360-D4E3814E1A3D}" destId="{674922F1-7266-4681-AD4F-1C618A5FFF23}" srcOrd="1" destOrd="0" presId="urn:microsoft.com/office/officeart/2005/8/layout/list1"/>
    <dgm:cxn modelId="{80F58D57-B962-4C9D-B013-5548ADF87448}" type="presOf" srcId="{50629C12-7464-4473-ADEF-1A284F8A9957}" destId="{964E6811-5072-4466-B721-689C35A65029}" srcOrd="0" destOrd="0" presId="urn:microsoft.com/office/officeart/2005/8/layout/list1"/>
    <dgm:cxn modelId="{B1527982-10E5-4CE7-9744-094C706192AF}" type="presOf" srcId="{0791135C-9DAB-47F6-BE9C-A3E56A2DDA50}" destId="{5282638F-EFF2-4770-BB1A-21455422E45D}" srcOrd="0" destOrd="1" presId="urn:microsoft.com/office/officeart/2005/8/layout/list1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3EBFF094-02A9-4D87-B328-CDC32C77ABA8}" type="presOf" srcId="{3929B1E1-4BC4-4C73-ABE8-27CEF96A3652}" destId="{D0037F0D-DB9A-4BA4-97B4-D939B26E14DA}" srcOrd="0" destOrd="0" presId="urn:microsoft.com/office/officeart/2005/8/layout/list1"/>
    <dgm:cxn modelId="{2416B399-0486-41EC-9CA5-0704E3CCA3BD}" type="presOf" srcId="{4DF9FE7B-F642-4898-A360-D4E3814E1A3D}" destId="{7E290D25-335D-4339-A8E8-B036E46B5EB5}" srcOrd="0" destOrd="0" presId="urn:microsoft.com/office/officeart/2005/8/layout/list1"/>
    <dgm:cxn modelId="{4900DF99-B2B3-456B-AD0C-5CC7040B8204}" srcId="{60CDF8D0-D4FC-4467-A51E-79C5A58B0B2C}" destId="{5E7E8819-F483-44DF-919F-6E95468C8963}" srcOrd="1" destOrd="0" parTransId="{C9D6A9DA-302E-4548-885F-28DE53027054}" sibTransId="{88B013DA-0720-49D9-A5D2-47224518ADD0}"/>
    <dgm:cxn modelId="{B3B26E9A-58E5-497B-BD59-F5567958C609}" srcId="{3929B1E1-4BC4-4C73-ABE8-27CEF96A3652}" destId="{0791135C-9DAB-47F6-BE9C-A3E56A2DDA50}" srcOrd="1" destOrd="0" parTransId="{D6057E63-9793-4991-97C1-30FC405E95A5}" sibTransId="{B670C2A7-83CB-4F4C-BC19-A3A7C066A822}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339A87A3-3EC4-4744-B773-ADAA643DE229}" type="presOf" srcId="{EFF2750D-B4B3-474C-8B62-8B638DC31F7E}" destId="{80259B02-529C-422B-91BE-D70198BA9F6C}" srcOrd="0" destOrd="0" presId="urn:microsoft.com/office/officeart/2005/8/layout/list1"/>
    <dgm:cxn modelId="{1D32FCC9-657C-4348-9C0D-52115D559FEB}" srcId="{60CDF8D0-D4FC-4467-A51E-79C5A58B0B2C}" destId="{50629C12-7464-4473-ADEF-1A284F8A9957}" srcOrd="0" destOrd="0" parTransId="{9D1CB46C-0CFA-4B27-9224-267431FBD094}" sibTransId="{4576BCC5-0598-4332-A2E7-87AC3ADD4EB8}"/>
    <dgm:cxn modelId="{2BF18ED1-39D2-485A-8964-4E3198F8F4F0}" type="presOf" srcId="{60CDF8D0-D4FC-4467-A51E-79C5A58B0B2C}" destId="{864CB39B-29F9-473D-90E5-0686D86E278F}" srcOrd="0" destOrd="0" presId="urn:microsoft.com/office/officeart/2005/8/layout/list1"/>
    <dgm:cxn modelId="{F00D43D3-2EBF-439E-A0F5-E3EE90A22AD7}" type="presOf" srcId="{3F442EA2-39BA-4C9A-AD59-755D4917D532}" destId="{E6A445EE-D086-4B01-B491-D67950A5A065}" srcOrd="0" destOrd="0" presId="urn:microsoft.com/office/officeart/2005/8/layout/list1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41C27657-66EF-4C3B-8E9C-7B2E84A2DD1A}" type="presParOf" srcId="{E6A445EE-D086-4B01-B491-D67950A5A065}" destId="{6D3A9625-D3EB-4CA1-AB05-34452283708A}" srcOrd="0" destOrd="0" presId="urn:microsoft.com/office/officeart/2005/8/layout/list1"/>
    <dgm:cxn modelId="{0F3AA7EF-4CA3-4B58-8428-01B782E35A1B}" type="presParOf" srcId="{6D3A9625-D3EB-4CA1-AB05-34452283708A}" destId="{7E290D25-335D-4339-A8E8-B036E46B5EB5}" srcOrd="0" destOrd="0" presId="urn:microsoft.com/office/officeart/2005/8/layout/list1"/>
    <dgm:cxn modelId="{05E32DD5-D6B4-46E8-9A33-1E9C9AB9A269}" type="presParOf" srcId="{6D3A9625-D3EB-4CA1-AB05-34452283708A}" destId="{674922F1-7266-4681-AD4F-1C618A5FFF23}" srcOrd="1" destOrd="0" presId="urn:microsoft.com/office/officeart/2005/8/layout/list1"/>
    <dgm:cxn modelId="{9FEECAB6-0BBC-4A1B-84D0-174D9A555E14}" type="presParOf" srcId="{E6A445EE-D086-4B01-B491-D67950A5A065}" destId="{96C29850-0672-4B77-B5DE-2E1563038631}" srcOrd="1" destOrd="0" presId="urn:microsoft.com/office/officeart/2005/8/layout/list1"/>
    <dgm:cxn modelId="{A528E9B1-D521-4863-A216-D0A9CE821899}" type="presParOf" srcId="{E6A445EE-D086-4B01-B491-D67950A5A065}" destId="{80259B02-529C-422B-91BE-D70198BA9F6C}" srcOrd="2" destOrd="0" presId="urn:microsoft.com/office/officeart/2005/8/layout/list1"/>
    <dgm:cxn modelId="{CE2638FC-EFD3-4028-A5EC-A13F39B23B6E}" type="presParOf" srcId="{E6A445EE-D086-4B01-B491-D67950A5A065}" destId="{E53EFB4E-D3DB-42E1-82AC-148F7D29254F}" srcOrd="3" destOrd="0" presId="urn:microsoft.com/office/officeart/2005/8/layout/list1"/>
    <dgm:cxn modelId="{58882DC7-B418-4C0E-9C40-979E7405894F}" type="presParOf" srcId="{E6A445EE-D086-4B01-B491-D67950A5A065}" destId="{07AC1C38-F728-4390-9C76-57A49ED97DBB}" srcOrd="4" destOrd="0" presId="urn:microsoft.com/office/officeart/2005/8/layout/list1"/>
    <dgm:cxn modelId="{528A3CEB-C3AF-4445-93C9-8F3EC3713DF8}" type="presParOf" srcId="{07AC1C38-F728-4390-9C76-57A49ED97DBB}" destId="{D0037F0D-DB9A-4BA4-97B4-D939B26E14DA}" srcOrd="0" destOrd="0" presId="urn:microsoft.com/office/officeart/2005/8/layout/list1"/>
    <dgm:cxn modelId="{317D8306-6691-456A-A4FA-B393419286AC}" type="presParOf" srcId="{07AC1C38-F728-4390-9C76-57A49ED97DBB}" destId="{21EEBBE2-729F-4D85-8CAE-C2B30FF126D2}" srcOrd="1" destOrd="0" presId="urn:microsoft.com/office/officeart/2005/8/layout/list1"/>
    <dgm:cxn modelId="{98F94C20-C0D6-4186-A146-0D6C76241D1A}" type="presParOf" srcId="{E6A445EE-D086-4B01-B491-D67950A5A065}" destId="{AACB3FAF-C320-430D-84D4-71BA6D1761D1}" srcOrd="5" destOrd="0" presId="urn:microsoft.com/office/officeart/2005/8/layout/list1"/>
    <dgm:cxn modelId="{8B450F68-CFDE-4380-83DE-EA773429B7D2}" type="presParOf" srcId="{E6A445EE-D086-4B01-B491-D67950A5A065}" destId="{5282638F-EFF2-4770-BB1A-21455422E45D}" srcOrd="6" destOrd="0" presId="urn:microsoft.com/office/officeart/2005/8/layout/list1"/>
    <dgm:cxn modelId="{24CD9B09-6AA3-467D-8DA2-E5AAA2F789B5}" type="presParOf" srcId="{E6A445EE-D086-4B01-B491-D67950A5A065}" destId="{8CE827AA-77D8-4146-A665-00110A17769E}" srcOrd="7" destOrd="0" presId="urn:microsoft.com/office/officeart/2005/8/layout/list1"/>
    <dgm:cxn modelId="{FB163640-AD94-407A-B6EC-BB4E91BC1292}" type="presParOf" srcId="{E6A445EE-D086-4B01-B491-D67950A5A065}" destId="{34C9EE47-81AF-461E-8292-AB107AA0D367}" srcOrd="8" destOrd="0" presId="urn:microsoft.com/office/officeart/2005/8/layout/list1"/>
    <dgm:cxn modelId="{7327C346-CF30-43FF-B64D-2B052E21A33F}" type="presParOf" srcId="{34C9EE47-81AF-461E-8292-AB107AA0D367}" destId="{864CB39B-29F9-473D-90E5-0686D86E278F}" srcOrd="0" destOrd="0" presId="urn:microsoft.com/office/officeart/2005/8/layout/list1"/>
    <dgm:cxn modelId="{5161FA7C-C318-45F1-B871-A12BF4CBF838}" type="presParOf" srcId="{34C9EE47-81AF-461E-8292-AB107AA0D367}" destId="{5B203A22-00AF-46E7-9415-C6DAFD7E01CC}" srcOrd="1" destOrd="0" presId="urn:microsoft.com/office/officeart/2005/8/layout/list1"/>
    <dgm:cxn modelId="{93F8116E-4D1E-4684-915C-9483B1C46DD2}" type="presParOf" srcId="{E6A445EE-D086-4B01-B491-D67950A5A065}" destId="{DF9C1F84-81DE-4E5D-9537-C2D1A211B8B6}" srcOrd="9" destOrd="0" presId="urn:microsoft.com/office/officeart/2005/8/layout/list1"/>
    <dgm:cxn modelId="{51FDB8CA-627A-47A4-B82B-3746593054A5}" type="presParOf" srcId="{E6A445EE-D086-4B01-B491-D67950A5A065}" destId="{964E6811-5072-4466-B721-689C35A6502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59B02-529C-422B-91BE-D70198BA9F6C}">
      <dsp:nvSpPr>
        <dsp:cNvPr id="0" name=""/>
        <dsp:cNvSpPr/>
      </dsp:nvSpPr>
      <dsp:spPr>
        <a:xfrm>
          <a:off x="0" y="296459"/>
          <a:ext cx="49784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379" tIns="374904" rIns="3863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2</a:t>
          </a:r>
        </a:p>
      </dsp:txBody>
      <dsp:txXfrm>
        <a:off x="0" y="296459"/>
        <a:ext cx="4978400" cy="1020600"/>
      </dsp:txXfrm>
    </dsp:sp>
    <dsp:sp modelId="{674922F1-7266-4681-AD4F-1C618A5FFF23}">
      <dsp:nvSpPr>
        <dsp:cNvPr id="0" name=""/>
        <dsp:cNvSpPr/>
      </dsp:nvSpPr>
      <dsp:spPr>
        <a:xfrm>
          <a:off x="248920" y="30779"/>
          <a:ext cx="348488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720" tIns="0" rIns="1317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Group A</a:t>
          </a:r>
        </a:p>
      </dsp:txBody>
      <dsp:txXfrm>
        <a:off x="274859" y="56718"/>
        <a:ext cx="3433002" cy="479482"/>
      </dsp:txXfrm>
    </dsp:sp>
    <dsp:sp modelId="{5282638F-EFF2-4770-BB1A-21455422E45D}">
      <dsp:nvSpPr>
        <dsp:cNvPr id="0" name=""/>
        <dsp:cNvSpPr/>
      </dsp:nvSpPr>
      <dsp:spPr>
        <a:xfrm>
          <a:off x="0" y="1679939"/>
          <a:ext cx="49784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379" tIns="374904" rIns="3863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2</a:t>
          </a:r>
        </a:p>
      </dsp:txBody>
      <dsp:txXfrm>
        <a:off x="0" y="1679939"/>
        <a:ext cx="4978400" cy="1020600"/>
      </dsp:txXfrm>
    </dsp:sp>
    <dsp:sp modelId="{21EEBBE2-729F-4D85-8CAE-C2B30FF126D2}">
      <dsp:nvSpPr>
        <dsp:cNvPr id="0" name=""/>
        <dsp:cNvSpPr/>
      </dsp:nvSpPr>
      <dsp:spPr>
        <a:xfrm>
          <a:off x="248920" y="1414259"/>
          <a:ext cx="3484880" cy="5313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720" tIns="0" rIns="1317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Group B</a:t>
          </a:r>
        </a:p>
      </dsp:txBody>
      <dsp:txXfrm>
        <a:off x="274859" y="1440198"/>
        <a:ext cx="3433002" cy="479482"/>
      </dsp:txXfrm>
    </dsp:sp>
    <dsp:sp modelId="{964E6811-5072-4466-B721-689C35A65029}">
      <dsp:nvSpPr>
        <dsp:cNvPr id="0" name=""/>
        <dsp:cNvSpPr/>
      </dsp:nvSpPr>
      <dsp:spPr>
        <a:xfrm>
          <a:off x="0" y="3063420"/>
          <a:ext cx="497840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379" tIns="374904" rIns="3863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2</a:t>
          </a:r>
        </a:p>
      </dsp:txBody>
      <dsp:txXfrm>
        <a:off x="0" y="3063420"/>
        <a:ext cx="4978400" cy="1020600"/>
      </dsp:txXfrm>
    </dsp:sp>
    <dsp:sp modelId="{5B203A22-00AF-46E7-9415-C6DAFD7E01CC}">
      <dsp:nvSpPr>
        <dsp:cNvPr id="0" name=""/>
        <dsp:cNvSpPr/>
      </dsp:nvSpPr>
      <dsp:spPr>
        <a:xfrm>
          <a:off x="248920" y="2797740"/>
          <a:ext cx="3484880" cy="5313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720" tIns="0" rIns="13172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Group C</a:t>
          </a:r>
        </a:p>
      </dsp:txBody>
      <dsp:txXfrm>
        <a:off x="274859" y="2823679"/>
        <a:ext cx="343300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ABAFA-9D90-4B6C-95A1-503043E46FA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C7757-6264-420F-9201-02E9A21CB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9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5EB1F-8DE4-48C3-A804-A05846A4049F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115C9-E24C-4512-AA8B-319BB49F7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4400" b="1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0A0C-FFF2-4105-9F07-796FCC3D8DE3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5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D68D4-D432-4190-8060-492B59F98A87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4EF83-7D73-495D-9915-41737B990DFC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10566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5pPr>
            <a:lvl6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6pPr>
            <a:lvl7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7pPr>
            <a:lvl8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8pPr>
            <a:lvl9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2905-D7E2-4171-961B-8EB802C66F9A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4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B47C-16BC-4A9F-9E6E-9D1F33DC8ABD}" type="datetime1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6pPr>
            <a:lvl7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7pPr>
            <a:lvl8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8pPr>
            <a:lvl9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defRPr/>
            </a:lvl6pPr>
            <a:lvl7pPr>
              <a:buClr>
                <a:schemeClr val="tx2">
                  <a:lumMod val="50000"/>
                </a:schemeClr>
              </a:buClr>
              <a:defRPr/>
            </a:lvl7pPr>
            <a:lvl8pPr>
              <a:buClr>
                <a:schemeClr val="tx2">
                  <a:lumMod val="50000"/>
                </a:schemeClr>
              </a:buClr>
              <a:defRPr/>
            </a:lvl8pPr>
            <a:lvl9pPr>
              <a:buClr>
                <a:schemeClr val="tx2">
                  <a:lumMod val="50000"/>
                </a:schemeClr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73DF2-DD31-447B-89F4-CEF82A94D7A7}" type="datetime1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1BB0C-CFA8-4A1F-9AAE-D6B32E8256E7}" type="datetime1">
              <a:rPr lang="en-US" smtClean="0"/>
              <a:t>4/17/2018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2348D-B72F-4FC3-A127-851C5E7B3A9E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EB1B-704A-4D5E-8D5F-456104532486}" type="datetime1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FBEB-CD4D-45C5-9851-D1FF1EB5AB85}" type="datetime1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301232" y="1539240"/>
            <a:ext cx="4431538" cy="32727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B7EB-0ACD-4247-AA3F-1B0B49109B84}" type="datetime1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strike="noStrike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254F2F0-E062-4E41-9176-AEE9734E64AC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9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50" baseline="0">
          <a:solidFill>
            <a:schemeClr val="tx2">
              <a:lumMod val="50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3EA9BB-620D-49D7-B93F-82D100762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664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US" dirty="0"/>
              <a:t>What is data science</a:t>
            </a:r>
          </a:p>
          <a:p>
            <a:pPr lvl="0"/>
            <a:r>
              <a:rPr lang="en-US" dirty="0"/>
              <a:t>uses of data science </a:t>
            </a:r>
          </a:p>
          <a:p>
            <a:pPr lvl="0"/>
            <a:r>
              <a:rPr lang="en-US" dirty="0"/>
              <a:t>Probability theory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E0138-1901-4A57-844D-8F0F84F06F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E" dirty="0"/>
              <a:t>From Wikipedia – Data science is an interdisciplinary field of scientific methods, processes, algorithms and systems to extract knowledge or insights from data in various forms</a:t>
            </a:r>
          </a:p>
          <a:p>
            <a:r>
              <a:rPr lang="en-IE" dirty="0"/>
              <a:t>My own definition – where you can predict the future using the past, kind of like crystal ball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26DB-91B3-48F9-ACC7-8C51FA3F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086" y="4179814"/>
            <a:ext cx="3570914" cy="26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A236C9-A4DE-4973-8752-F219411C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Probability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7CADE14-3EA9-41B4-9588-D5CC163DD06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0" y="1371600"/>
                <a:ext cx="10705284" cy="4114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E" dirty="0"/>
                  <a:t>Find the likelihood(chance) of a event </a:t>
                </a:r>
              </a:p>
              <a:p>
                <a:r>
                  <a:rPr lang="en-IE" dirty="0"/>
                  <a:t>Set of possible outcome which is called sample space (</a:t>
                </a:r>
                <a:r>
                  <a:rPr lang="en-IE" b="1" dirty="0"/>
                  <a:t>S</a:t>
                </a:r>
                <a:r>
                  <a:rPr lang="en-IE" dirty="0"/>
                  <a:t>)</a:t>
                </a:r>
              </a:p>
              <a:p>
                <a:r>
                  <a:rPr lang="en-IE" dirty="0"/>
                  <a:t>Event(</a:t>
                </a:r>
                <a:r>
                  <a:rPr lang="en-IE" b="1" dirty="0"/>
                  <a:t>E</a:t>
                </a:r>
                <a:r>
                  <a:rPr lang="en-IE" dirty="0"/>
                  <a:t>) – subset of </a:t>
                </a:r>
                <a:r>
                  <a:rPr lang="en-IE" b="1" dirty="0"/>
                  <a:t>S</a:t>
                </a:r>
              </a:p>
              <a:p>
                <a:r>
                  <a:rPr lang="en-IE" dirty="0"/>
                  <a:t>outcome (</a:t>
                </a:r>
                <a:r>
                  <a:rPr lang="en-IE" b="1" dirty="0"/>
                  <a:t>s</a:t>
                </a:r>
                <a:r>
                  <a:rPr lang="en-IE" dirty="0"/>
                  <a:t>) – element of S </a:t>
                </a:r>
              </a:p>
              <a:p>
                <a:r>
                  <a:rPr lang="en-IE" dirty="0"/>
                  <a:t>Probability of 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I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IE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IE" dirty="0"/>
                  <a:t> |  0 &lt;= </a:t>
                </a:r>
                <a:r>
                  <a:rPr lang="en-IE" b="1" dirty="0"/>
                  <a:t>P(s)</a:t>
                </a:r>
                <a:r>
                  <a:rPr lang="en-IE" dirty="0"/>
                  <a:t>  &lt;= 1</a:t>
                </a:r>
              </a:p>
              <a:p>
                <a:r>
                  <a:rPr lang="en-IE" dirty="0"/>
                  <a:t>probability of E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I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</m:oMath>
                </a14:m>
                <a:r>
                  <a:rPr lang="en-IE" dirty="0"/>
                  <a:t> or 1 − 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IE" dirty="0"/>
                  <a:t>)</a:t>
                </a:r>
              </a:p>
              <a:p>
                <a:r>
                  <a:rPr lang="en-IE" dirty="0"/>
                  <a:t>random variable(</a:t>
                </a:r>
                <a:r>
                  <a:rPr lang="en-IE" b="1" dirty="0"/>
                  <a:t>V</a:t>
                </a:r>
                <a:r>
                  <a:rPr lang="en-IE" dirty="0"/>
                  <a:t>) - numerical function on the P(s)</a:t>
                </a:r>
              </a:p>
              <a:p>
                <a:r>
                  <a:rPr lang="en-IE" b="1" dirty="0"/>
                  <a:t>V(</a:t>
                </a:r>
                <a:r>
                  <a:rPr lang="en-US" b="1" dirty="0"/>
                  <a:t>s) </a:t>
                </a:r>
                <a:r>
                  <a:rPr lang="en-US" dirty="0"/>
                  <a:t> - particular random value for s </a:t>
                </a:r>
                <a:endParaRPr lang="en-IE" b="1" dirty="0"/>
              </a:p>
              <a:p>
                <a:r>
                  <a:rPr lang="en-IE" b="1" dirty="0"/>
                  <a:t>E(V)</a:t>
                </a:r>
                <a:r>
                  <a:rPr lang="en-IE" dirty="0"/>
                  <a:t>  - expected value of a random variable V defined on a sample space S</a:t>
                </a:r>
              </a:p>
              <a:p>
                <a:r>
                  <a:rPr lang="pt-BR" dirty="0"/>
                  <a:t>E(V 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pt-BR" dirty="0"/>
                          <m:t>p</m:t>
                        </m:r>
                        <m:r>
                          <m:rPr>
                            <m:nor/>
                          </m:rPr>
                          <a:rPr lang="pt-BR" dirty="0"/>
                          <m:t>(</m:t>
                        </m:r>
                        <m:r>
                          <m:rPr>
                            <m:nor/>
                          </m:rPr>
                          <a:rPr lang="pt-BR" dirty="0"/>
                          <m:t>s</m:t>
                        </m:r>
                        <m:r>
                          <m:rPr>
                            <m:nor/>
                          </m:rPr>
                          <a:rPr lang="pt-BR" dirty="0"/>
                          <m:t>) · </m:t>
                        </m:r>
                        <m:r>
                          <m:rPr>
                            <m:nor/>
                          </m:rPr>
                          <a:rPr lang="pt-BR" dirty="0"/>
                          <m:t>V</m:t>
                        </m:r>
                        <m:r>
                          <m:rPr>
                            <m:nor/>
                          </m:rPr>
                          <a:rPr lang="pt-BR" dirty="0"/>
                          <m:t> (</m:t>
                        </m:r>
                        <m:r>
                          <m:rPr>
                            <m:nor/>
                          </m:rPr>
                          <a:rPr lang="pt-BR" dirty="0"/>
                          <m:t>s</m:t>
                        </m:r>
                        <m:r>
                          <m:rPr>
                            <m:nor/>
                          </m:rPr>
                          <a:rPr lang="pt-BR" dirty="0"/>
                          <m:t>).</m:t>
                        </m:r>
                      </m:e>
                    </m:nary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7CADE14-3EA9-41B4-9588-D5CC163DD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0" y="1371600"/>
                <a:ext cx="10705284" cy="4114800"/>
              </a:xfrm>
              <a:blipFill>
                <a:blip r:embed="rId2"/>
                <a:stretch>
                  <a:fillRect l="-513" t="-1333" b="-1703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27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834D-90F6-401E-AB0D-538D51E7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Compound Events and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E064F-193B-441B-8358-6AB0E76986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5494" y="1776664"/>
            <a:ext cx="11266906" cy="4114800"/>
          </a:xfrm>
        </p:spPr>
        <p:txBody>
          <a:bodyPr/>
          <a:lstStyle/>
          <a:p>
            <a:r>
              <a:rPr lang="en-IE" b="1" dirty="0"/>
              <a:t>A − B</a:t>
            </a:r>
            <a:r>
              <a:rPr lang="en-IE" dirty="0"/>
              <a:t>    - Set of outcome of A which are not outcomes of B</a:t>
            </a:r>
          </a:p>
          <a:p>
            <a:r>
              <a:rPr lang="en-IE" dirty="0"/>
              <a:t> </a:t>
            </a:r>
            <a:r>
              <a:rPr lang="en-IE" b="1" dirty="0"/>
              <a:t>A ∩ B </a:t>
            </a:r>
            <a:r>
              <a:rPr lang="en-IE" dirty="0"/>
              <a:t>– Intersection – Outcomes in common in both A and B events</a:t>
            </a:r>
          </a:p>
          <a:p>
            <a:r>
              <a:rPr lang="en-IE" dirty="0"/>
              <a:t>A ∩ B = A − (S − B)</a:t>
            </a:r>
          </a:p>
          <a:p>
            <a:r>
              <a:rPr lang="en-IE" b="1" dirty="0"/>
              <a:t> A ∪ B </a:t>
            </a:r>
            <a:r>
              <a:rPr lang="en-IE" dirty="0"/>
              <a:t>- Outcomes which appear in either A or B</a:t>
            </a:r>
          </a:p>
          <a:p>
            <a:r>
              <a:rPr lang="en-IE" b="1" dirty="0"/>
              <a:t>A = S−A – </a:t>
            </a:r>
            <a:r>
              <a:rPr lang="en-IE" dirty="0"/>
              <a:t>Complement operation</a:t>
            </a:r>
          </a:p>
          <a:p>
            <a:r>
              <a:rPr lang="en-IE" dirty="0"/>
              <a:t>The events A and B are independent if and only if - </a:t>
            </a:r>
            <a:r>
              <a:rPr lang="en-IE" b="1" dirty="0"/>
              <a:t>P(A ∩ B) = P(A) × P(B) </a:t>
            </a:r>
          </a:p>
          <a:p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72160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62DE-F2D9-42B4-9F72-65AAF12E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AF2213-B0EB-402B-AFEB-825DA196F7C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2799" y="1600200"/>
                <a:ext cx="10386503" cy="4114800"/>
              </a:xfrm>
            </p:spPr>
            <p:txBody>
              <a:bodyPr/>
              <a:lstStyle/>
              <a:p>
                <a:r>
                  <a:rPr lang="en-IE" dirty="0"/>
                  <a:t>P(A|B) - conditional probability of A given B already happen</a:t>
                </a:r>
              </a:p>
              <a:p>
                <a:r>
                  <a:rPr lang="en-IE" dirty="0"/>
                  <a:t>P(A|B)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E" dirty="0"/>
                          <m:t>P</m:t>
                        </m:r>
                        <m:r>
                          <m:rPr>
                            <m:nor/>
                          </m:rPr>
                          <a:rPr lang="en-IE" dirty="0"/>
                          <m:t>(</m:t>
                        </m:r>
                        <m:r>
                          <m:rPr>
                            <m:nor/>
                          </m:rPr>
                          <a:rPr lang="en-IE" dirty="0"/>
                          <m:t>A</m:t>
                        </m:r>
                        <m:r>
                          <m:rPr>
                            <m:nor/>
                          </m:rPr>
                          <a:rPr lang="en-IE" dirty="0"/>
                          <m:t> ∩ </m:t>
                        </m:r>
                        <m:r>
                          <m:rPr>
                            <m:nor/>
                          </m:rPr>
                          <a:rPr lang="en-IE" dirty="0"/>
                          <m:t>B</m:t>
                        </m:r>
                        <m:r>
                          <m:rPr>
                            <m:nor/>
                          </m:rPr>
                          <a:rPr lang="en-IE" dirty="0"/>
                          <m:t>)</m:t>
                        </m:r>
                      </m:num>
                      <m:den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E" dirty="0"/>
              </a:p>
              <a:p>
                <a:r>
                  <a:rPr lang="en-IE" dirty="0"/>
                  <a:t>Bayes theorem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IE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IE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E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i="1">
                            <a:latin typeface="Cambria Math" panose="02040503050406030204" pitchFamily="18" charset="0"/>
                          </a:rPr>
                          <m:t>) </m:t>
                        </m:r>
                      </m:num>
                      <m:den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E" dirty="0"/>
              </a:p>
              <a:p>
                <a:r>
                  <a:rPr lang="en-IE" dirty="0"/>
                  <a:t>P(A|B) – Likelihood</a:t>
                </a:r>
              </a:p>
              <a:p>
                <a:r>
                  <a:rPr lang="en-IE" dirty="0"/>
                  <a:t>P(B) – Prior</a:t>
                </a:r>
              </a:p>
              <a:p>
                <a:r>
                  <a:rPr lang="en-IE" dirty="0"/>
                  <a:t>P(A) – evidence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AF2213-B0EB-402B-AFEB-825DA196F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2799" y="1600200"/>
                <a:ext cx="10386503" cy="4114800"/>
              </a:xfrm>
              <a:blipFill>
                <a:blip r:embed="rId2"/>
                <a:stretch>
                  <a:fillRect l="-528" t="-74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05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SmartArt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  <p:graphicFrame>
        <p:nvGraphicFramePr>
          <p:cNvPr id="9" name="Content Placeholder 8" descr="Vertical Box List diagram showing 3 groups arranged one below the other and bullet points are present under each group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28468487"/>
              </p:ext>
            </p:extLst>
          </p:nvPr>
        </p:nvGraphicFramePr>
        <p:xfrm>
          <a:off x="6400800" y="1600200"/>
          <a:ext cx="4978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5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cean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cean design template.potx" id="{466E1E68-C1A8-4BB0-BC55-494FA3A4D8AF}" vid="{0F04AA04-35D5-4457-B275-01E58ADDD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CF195433-C13C-4992-BB9A-17B0DB253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D6C63E-22D9-40FD-AF90-6F5632A430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DC6412-8CE7-4C8A-96E9-2669F16D17E8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0262f94-9f35-4ac3-9a90-690165a166b7"/>
    <ds:schemaRef ds:uri="a4f35948-e619-41b3-aa29-22878b09cfd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design template</Template>
  <TotalTime>86</TotalTime>
  <Words>322</Words>
  <Application>Microsoft Office PowerPoint</Application>
  <PresentationFormat>Widescreen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Cambria Math</vt:lpstr>
      <vt:lpstr>Ocean design template</vt:lpstr>
      <vt:lpstr>Data science overview</vt:lpstr>
      <vt:lpstr>content</vt:lpstr>
      <vt:lpstr>What is data science?</vt:lpstr>
      <vt:lpstr>Probability theory</vt:lpstr>
      <vt:lpstr>Compound Events and Independence</vt:lpstr>
      <vt:lpstr>Conditional Probability</vt:lpstr>
      <vt:lpstr>Two Content Layout with SmartArt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micky chan</dc:creator>
  <cp:lastModifiedBy>micky chan</cp:lastModifiedBy>
  <cp:revision>13</cp:revision>
  <dcterms:created xsi:type="dcterms:W3CDTF">2018-04-15T19:32:46Z</dcterms:created>
  <dcterms:modified xsi:type="dcterms:W3CDTF">2018-04-17T08:45:08Z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